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9"/>
  </p:notesMasterIdLst>
  <p:sldIdLst>
    <p:sldId id="296" r:id="rId2"/>
    <p:sldId id="263" r:id="rId3"/>
    <p:sldId id="301" r:id="rId4"/>
    <p:sldId id="298" r:id="rId5"/>
    <p:sldId id="261" r:id="rId6"/>
    <p:sldId id="300" r:id="rId7"/>
    <p:sldId id="258" r:id="rId8"/>
  </p:sldIdLst>
  <p:sldSz cx="9144000" cy="5143500" type="screen16x9"/>
  <p:notesSz cx="6858000" cy="9144000"/>
  <p:embeddedFontLst>
    <p:embeddedFont>
      <p:font typeface="Montserrat" pitchFamily="2" charset="77"/>
      <p:regular r:id="rId10"/>
      <p:bold r:id="rId11"/>
      <p:italic r:id="rId12"/>
      <p:boldItalic r:id="rId13"/>
    </p:embeddedFont>
    <p:embeddedFont>
      <p:font typeface="Playfair Display" pitchFamily="2" charset="77"/>
      <p:regular r:id="rId14"/>
      <p:bold r:id="rId15"/>
      <p:italic r:id="rId16"/>
      <p:boldItalic r:id="rId17"/>
    </p:embeddedFont>
    <p:embeddedFont>
      <p:font typeface="Raleway" pitchFamily="2" charset="77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B8FFC9-5B76-483C-B721-C9122F46012F}">
  <a:tblStyle styleId="{76B8FFC9-5B76-483C-B721-C9122F4601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72"/>
    <p:restoredTop sz="93129"/>
  </p:normalViewPr>
  <p:slideViewPr>
    <p:cSldViewPr snapToGrid="0">
      <p:cViewPr varScale="1">
        <p:scale>
          <a:sx n="154" d="100"/>
          <a:sy n="154" d="100"/>
        </p:scale>
        <p:origin x="21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6FFE022F-E604-D987-FB9A-956E8C1B6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1fba705b9b_1_0:notes">
            <a:extLst>
              <a:ext uri="{FF2B5EF4-FFF2-40B4-BE49-F238E27FC236}">
                <a16:creationId xmlns:a16="http://schemas.microsoft.com/office/drawing/2014/main" id="{DAC81EA3-C6F8-36C5-74EC-4C372D80C6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1fba705b9b_1_0:notes">
            <a:extLst>
              <a:ext uri="{FF2B5EF4-FFF2-40B4-BE49-F238E27FC236}">
                <a16:creationId xmlns:a16="http://schemas.microsoft.com/office/drawing/2014/main" id="{8D1D2C2D-27A7-C13D-1316-DD65F95B14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930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126a3bec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2126a3bec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>
          <a:extLst>
            <a:ext uri="{FF2B5EF4-FFF2-40B4-BE49-F238E27FC236}">
              <a16:creationId xmlns:a16="http://schemas.microsoft.com/office/drawing/2014/main" id="{98046772-1B8D-AC7E-6A87-786360AE1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2126a3bec9_0_204:notes">
            <a:extLst>
              <a:ext uri="{FF2B5EF4-FFF2-40B4-BE49-F238E27FC236}">
                <a16:creationId xmlns:a16="http://schemas.microsoft.com/office/drawing/2014/main" id="{CE8320DE-FEC3-86B1-6712-04906B32A1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2126a3bec9_0_204:notes">
            <a:extLst>
              <a:ext uri="{FF2B5EF4-FFF2-40B4-BE49-F238E27FC236}">
                <a16:creationId xmlns:a16="http://schemas.microsoft.com/office/drawing/2014/main" id="{481A4A88-4EC8-7626-CF36-E4BF63D0F0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0751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>
          <a:extLst>
            <a:ext uri="{FF2B5EF4-FFF2-40B4-BE49-F238E27FC236}">
              <a16:creationId xmlns:a16="http://schemas.microsoft.com/office/drawing/2014/main" id="{D848F34B-5F13-1146-AAB2-4F2B6220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126a3bec9_0_83:notes">
            <a:extLst>
              <a:ext uri="{FF2B5EF4-FFF2-40B4-BE49-F238E27FC236}">
                <a16:creationId xmlns:a16="http://schemas.microsoft.com/office/drawing/2014/main" id="{437736B2-7ECF-8E65-B045-890279279A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2126a3bec9_0_83:notes">
            <a:extLst>
              <a:ext uri="{FF2B5EF4-FFF2-40B4-BE49-F238E27FC236}">
                <a16:creationId xmlns:a16="http://schemas.microsoft.com/office/drawing/2014/main" id="{00112CB8-4134-1FA3-8C94-6395912FD4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151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2126a3bec9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2126a3bec9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>
          <a:extLst>
            <a:ext uri="{FF2B5EF4-FFF2-40B4-BE49-F238E27FC236}">
              <a16:creationId xmlns:a16="http://schemas.microsoft.com/office/drawing/2014/main" id="{C9168B30-F17B-9FB8-DF31-019AF47C9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126a3bec9_0_83:notes">
            <a:extLst>
              <a:ext uri="{FF2B5EF4-FFF2-40B4-BE49-F238E27FC236}">
                <a16:creationId xmlns:a16="http://schemas.microsoft.com/office/drawing/2014/main" id="{A5ABCDBF-E4A6-816A-327B-A60B6BBD2B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2126a3bec9_0_83:notes">
            <a:extLst>
              <a:ext uri="{FF2B5EF4-FFF2-40B4-BE49-F238E27FC236}">
                <a16:creationId xmlns:a16="http://schemas.microsoft.com/office/drawing/2014/main" id="{CC173650-60D3-68C9-7D29-FF1BDA6BB3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807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1fba705b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1fba705b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069325" y="1938325"/>
            <a:ext cx="6536400" cy="5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1069325" y="935942"/>
            <a:ext cx="9144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i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5008150" y="3380625"/>
            <a:ext cx="32043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1582650" y="3020949"/>
            <a:ext cx="3592049" cy="359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21"/>
          <p:cNvGrpSpPr/>
          <p:nvPr/>
        </p:nvGrpSpPr>
        <p:grpSpPr>
          <a:xfrm>
            <a:off x="-624100" y="-2020600"/>
            <a:ext cx="11368548" cy="8125672"/>
            <a:chOff x="-624100" y="-2020600"/>
            <a:chExt cx="11368548" cy="8125672"/>
          </a:xfrm>
        </p:grpSpPr>
        <p:pic>
          <p:nvPicPr>
            <p:cNvPr id="131" name="Google Shape;131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718871" y="-2020600"/>
              <a:ext cx="5025577" cy="5023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24100" y="3111949"/>
              <a:ext cx="2994601" cy="29931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 rotWithShape="1">
          <a:blip r:embed="rId2">
            <a:alphaModFix/>
          </a:blip>
          <a:srcRect l="19" r="29"/>
          <a:stretch/>
        </p:blipFill>
        <p:spPr>
          <a:xfrm>
            <a:off x="-2355225" y="-1761350"/>
            <a:ext cx="514350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7530075" y="4828025"/>
            <a:ext cx="1858500" cy="192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428900" y="1940800"/>
            <a:ext cx="2352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1428900" y="3114425"/>
            <a:ext cx="2352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428900" y="2297500"/>
            <a:ext cx="23520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1428900" y="3471125"/>
            <a:ext cx="23520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9"/>
          <p:cNvGrpSpPr/>
          <p:nvPr/>
        </p:nvGrpSpPr>
        <p:grpSpPr>
          <a:xfrm>
            <a:off x="-896875" y="-615700"/>
            <a:ext cx="10278626" cy="6421102"/>
            <a:chOff x="-896875" y="-615700"/>
            <a:chExt cx="10278626" cy="6421102"/>
          </a:xfrm>
        </p:grpSpPr>
        <p:pic>
          <p:nvPicPr>
            <p:cNvPr id="41" name="Google Shape;41;p9"/>
            <p:cNvPicPr preferRelativeResize="0"/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475475" y="2900550"/>
              <a:ext cx="2906276" cy="290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9"/>
            <p:cNvPicPr preferRelativeResize="0"/>
            <p:nvPr/>
          </p:nvPicPr>
          <p:blipFill>
            <a:blip r:embed="rId3">
              <a:alphaModFix amt="65000"/>
            </a:blip>
            <a:stretch>
              <a:fillRect/>
            </a:stretch>
          </p:blipFill>
          <p:spPr>
            <a:xfrm>
              <a:off x="-896875" y="-615700"/>
              <a:ext cx="2906276" cy="29048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241400" y="1352525"/>
            <a:ext cx="4791600" cy="5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241500" y="2372050"/>
            <a:ext cx="4620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dk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95256" y="-2619775"/>
            <a:ext cx="514601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844800" y="3360100"/>
            <a:ext cx="74544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844800" y="1353750"/>
            <a:ext cx="7454400" cy="176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7" r:id="rId10"/>
    <p:sldLayoutId id="214748366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91F57E33-BA35-00E9-A7E6-00CC782BC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6;p26">
            <a:extLst>
              <a:ext uri="{FF2B5EF4-FFF2-40B4-BE49-F238E27FC236}">
                <a16:creationId xmlns:a16="http://schemas.microsoft.com/office/drawing/2014/main" id="{37A45085-54BE-0308-E637-A3422665861C}"/>
              </a:ext>
            </a:extLst>
          </p:cNvPr>
          <p:cNvSpPr txBox="1">
            <a:spLocks/>
          </p:cNvSpPr>
          <p:nvPr/>
        </p:nvSpPr>
        <p:spPr>
          <a:xfrm>
            <a:off x="715100" y="892450"/>
            <a:ext cx="6194700" cy="21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fair Display"/>
              <a:buNone/>
              <a:defRPr sz="45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5500" dirty="0" err="1"/>
              <a:t>Veille</a:t>
            </a:r>
            <a:r>
              <a:rPr lang="en-US" sz="5500" dirty="0"/>
              <a:t> </a:t>
            </a:r>
            <a:r>
              <a:rPr lang="en-US" sz="5500" dirty="0" err="1"/>
              <a:t>Technologique</a:t>
            </a:r>
            <a:br>
              <a:rPr lang="en-US" sz="5500" dirty="0"/>
            </a:br>
            <a:r>
              <a:rPr lang="en-US" i="1" dirty="0" err="1"/>
              <a:t>Présentation</a:t>
            </a:r>
            <a:endParaRPr lang="en-US" i="1" dirty="0"/>
          </a:p>
        </p:txBody>
      </p:sp>
      <p:sp>
        <p:nvSpPr>
          <p:cNvPr id="7" name="Google Shape;147;p26">
            <a:extLst>
              <a:ext uri="{FF2B5EF4-FFF2-40B4-BE49-F238E27FC236}">
                <a16:creationId xmlns:a16="http://schemas.microsoft.com/office/drawing/2014/main" id="{2A957C50-6DBD-F4D1-8EBC-BC19602C293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09125" y="3715500"/>
            <a:ext cx="4319700" cy="5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Présenté</a:t>
            </a:r>
            <a:r>
              <a:rPr lang="en" dirty="0"/>
              <a:t> par Fabian Menoni</a:t>
            </a:r>
            <a:endParaRPr dirty="0"/>
          </a:p>
        </p:txBody>
      </p:sp>
      <p:cxnSp>
        <p:nvCxnSpPr>
          <p:cNvPr id="8" name="Google Shape;148;p26">
            <a:extLst>
              <a:ext uri="{FF2B5EF4-FFF2-40B4-BE49-F238E27FC236}">
                <a16:creationId xmlns:a16="http://schemas.microsoft.com/office/drawing/2014/main" id="{6BD992B0-40F5-3BE2-1FDC-97D3672F9AB3}"/>
              </a:ext>
            </a:extLst>
          </p:cNvPr>
          <p:cNvCxnSpPr/>
          <p:nvPr/>
        </p:nvCxnSpPr>
        <p:spPr>
          <a:xfrm>
            <a:off x="4974300" y="3492175"/>
            <a:ext cx="3451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1455037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 txBox="1">
            <a:spLocks noGrp="1"/>
          </p:cNvSpPr>
          <p:nvPr>
            <p:ph type="subTitle" idx="1"/>
          </p:nvPr>
        </p:nvSpPr>
        <p:spPr>
          <a:xfrm>
            <a:off x="844800" y="1990444"/>
            <a:ext cx="7454400" cy="176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2000" dirty="0" err="1"/>
              <a:t>Outils</a:t>
            </a:r>
            <a:r>
              <a:rPr lang="en" sz="2000" dirty="0"/>
              <a:t> </a:t>
            </a:r>
            <a:r>
              <a:rPr lang="en" sz="2000" dirty="0" err="1"/>
              <a:t>utili</a:t>
            </a:r>
            <a:r>
              <a:rPr lang="en-US" sz="2000" dirty="0" err="1"/>
              <a:t>sé</a:t>
            </a:r>
            <a:r>
              <a:rPr lang="en" sz="2000" dirty="0"/>
              <a:t>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000" dirty="0"/>
              <a:t>Exemples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000" dirty="0"/>
              <a:t>Exploitation</a:t>
            </a:r>
            <a:endParaRPr sz="2000" dirty="0"/>
          </a:p>
        </p:txBody>
      </p:sp>
      <p:sp>
        <p:nvSpPr>
          <p:cNvPr id="4" name="Google Shape;163;p28">
            <a:extLst>
              <a:ext uri="{FF2B5EF4-FFF2-40B4-BE49-F238E27FC236}">
                <a16:creationId xmlns:a16="http://schemas.microsoft.com/office/drawing/2014/main" id="{C563A8D6-0922-CE94-D56F-BDAB9A4CED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4800" y="763245"/>
            <a:ext cx="4791600" cy="5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Sommaire</a:t>
            </a:r>
            <a:endParaRPr dirty="0"/>
          </a:p>
        </p:txBody>
      </p:sp>
      <p:cxnSp>
        <p:nvCxnSpPr>
          <p:cNvPr id="5" name="Google Shape;164;p28">
            <a:extLst>
              <a:ext uri="{FF2B5EF4-FFF2-40B4-BE49-F238E27FC236}">
                <a16:creationId xmlns:a16="http://schemas.microsoft.com/office/drawing/2014/main" id="{556094CD-43F7-9BE9-2EF5-2945DCF83642}"/>
              </a:ext>
            </a:extLst>
          </p:cNvPr>
          <p:cNvCxnSpPr/>
          <p:nvPr/>
        </p:nvCxnSpPr>
        <p:spPr>
          <a:xfrm>
            <a:off x="844900" y="1630545"/>
            <a:ext cx="4791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>
          <a:extLst>
            <a:ext uri="{FF2B5EF4-FFF2-40B4-BE49-F238E27FC236}">
              <a16:creationId xmlns:a16="http://schemas.microsoft.com/office/drawing/2014/main" id="{A4F052A4-C11C-87B5-7EC1-693810DF0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6;p33">
            <a:extLst>
              <a:ext uri="{FF2B5EF4-FFF2-40B4-BE49-F238E27FC236}">
                <a16:creationId xmlns:a16="http://schemas.microsoft.com/office/drawing/2014/main" id="{05650805-FB2C-BEF4-8CFF-D209B5EB1B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4800" y="2459251"/>
            <a:ext cx="4117898" cy="176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err="1"/>
              <a:t>Daily.dev</a:t>
            </a:r>
            <a:endParaRPr lang="fr-FR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/>
              <a:t>YouTube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/>
              <a:t>Instagram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fr-FR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Des </a:t>
            </a:r>
            <a:r>
              <a:rPr lang="en-US" sz="1000" dirty="0" err="1"/>
              <a:t>plateformes</a:t>
            </a:r>
            <a:r>
              <a:rPr lang="en-US" sz="1000" dirty="0"/>
              <a:t> </a:t>
            </a:r>
            <a:r>
              <a:rPr lang="en-US" sz="1000" dirty="0" err="1"/>
              <a:t>comme</a:t>
            </a:r>
            <a:r>
              <a:rPr lang="en-US" sz="1000" dirty="0"/>
              <a:t> </a:t>
            </a:r>
            <a:r>
              <a:rPr lang="en-US" sz="1000" dirty="0" err="1"/>
              <a:t>DailyDev</a:t>
            </a:r>
            <a:r>
              <a:rPr lang="en-US" sz="1000" dirty="0"/>
              <a:t>, Instagram et YouTube me </a:t>
            </a:r>
            <a:r>
              <a:rPr lang="en-US" sz="1000" dirty="0" err="1"/>
              <a:t>permettent</a:t>
            </a:r>
            <a:r>
              <a:rPr lang="en-US" sz="1000" dirty="0"/>
              <a:t> de </a:t>
            </a:r>
            <a:r>
              <a:rPr lang="en-US" sz="1000" dirty="0" err="1"/>
              <a:t>découvrir</a:t>
            </a:r>
            <a:r>
              <a:rPr lang="en-US" sz="1000" dirty="0"/>
              <a:t> </a:t>
            </a:r>
            <a:r>
              <a:rPr lang="en-US" sz="1000" dirty="0" err="1"/>
              <a:t>rapidement</a:t>
            </a:r>
            <a:r>
              <a:rPr lang="en-US" sz="1000" dirty="0"/>
              <a:t> et de manière intuitive </a:t>
            </a:r>
            <a:r>
              <a:rPr lang="en-US" sz="1000" dirty="0" err="1"/>
              <a:t>une</a:t>
            </a:r>
            <a:r>
              <a:rPr lang="en-US" sz="1000" dirty="0"/>
              <a:t> large </a:t>
            </a:r>
            <a:r>
              <a:rPr lang="en-US" sz="1000" dirty="0" err="1"/>
              <a:t>gamme</a:t>
            </a:r>
            <a:r>
              <a:rPr lang="en-US" sz="1000" dirty="0"/>
              <a:t> de </a:t>
            </a:r>
            <a:r>
              <a:rPr lang="en-US" sz="1000" dirty="0" err="1"/>
              <a:t>contenus</a:t>
            </a:r>
            <a:r>
              <a:rPr lang="en-US" sz="1000" dirty="0"/>
              <a:t> </a:t>
            </a:r>
            <a:r>
              <a:rPr lang="en-US" sz="1000" dirty="0" err="1"/>
              <a:t>pertinents</a:t>
            </a:r>
            <a:r>
              <a:rPr lang="en-US" sz="1000" dirty="0"/>
              <a:t>, </a:t>
            </a:r>
            <a:r>
              <a:rPr lang="en-US" sz="1000" dirty="0" err="1"/>
              <a:t>ce</a:t>
            </a:r>
            <a:r>
              <a:rPr lang="en-US" sz="1000" dirty="0"/>
              <a:t> qui </a:t>
            </a:r>
            <a:r>
              <a:rPr lang="en-US" sz="1000" dirty="0" err="1"/>
              <a:t>m’aide</a:t>
            </a:r>
            <a:r>
              <a:rPr lang="en-US" sz="1000" dirty="0"/>
              <a:t> à </a:t>
            </a:r>
            <a:r>
              <a:rPr lang="en-US" sz="1000" dirty="0" err="1"/>
              <a:t>suivre</a:t>
            </a:r>
            <a:r>
              <a:rPr lang="en-US" sz="1000" dirty="0"/>
              <a:t> de près les </a:t>
            </a:r>
            <a:r>
              <a:rPr lang="en-US" sz="1000" dirty="0" err="1"/>
              <a:t>dernières</a:t>
            </a:r>
            <a:r>
              <a:rPr lang="en-US" sz="1000" dirty="0"/>
              <a:t> </a:t>
            </a:r>
            <a:r>
              <a:rPr lang="en-US" sz="1000" dirty="0" err="1"/>
              <a:t>évolutions</a:t>
            </a:r>
            <a:r>
              <a:rPr lang="en-US" sz="1000" dirty="0"/>
              <a:t> dans le </a:t>
            </a:r>
            <a:r>
              <a:rPr lang="en-US" sz="1000" dirty="0" err="1"/>
              <a:t>domaine</a:t>
            </a:r>
            <a:r>
              <a:rPr lang="en-US" sz="1000" dirty="0"/>
              <a:t> des technologies.</a:t>
            </a:r>
            <a:endParaRPr sz="900" dirty="0"/>
          </a:p>
        </p:txBody>
      </p:sp>
      <p:sp>
        <p:nvSpPr>
          <p:cNvPr id="7" name="Google Shape;163;p28">
            <a:extLst>
              <a:ext uri="{FF2B5EF4-FFF2-40B4-BE49-F238E27FC236}">
                <a16:creationId xmlns:a16="http://schemas.microsoft.com/office/drawing/2014/main" id="{69C473E2-A511-0D06-BB39-FB4F6046AE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4800" y="763245"/>
            <a:ext cx="4791600" cy="5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err="1"/>
              <a:t>Outils</a:t>
            </a:r>
            <a:r>
              <a:rPr lang="en" sz="3000" dirty="0"/>
              <a:t> </a:t>
            </a:r>
            <a:r>
              <a:rPr lang="en" sz="3000" dirty="0" err="1"/>
              <a:t>utilisés</a:t>
            </a:r>
            <a:endParaRPr sz="3000" dirty="0"/>
          </a:p>
        </p:txBody>
      </p:sp>
      <p:cxnSp>
        <p:nvCxnSpPr>
          <p:cNvPr id="14" name="Google Shape;164;p28">
            <a:extLst>
              <a:ext uri="{FF2B5EF4-FFF2-40B4-BE49-F238E27FC236}">
                <a16:creationId xmlns:a16="http://schemas.microsoft.com/office/drawing/2014/main" id="{1CE01A3E-9B7A-FB55-3E03-CCBA0FC06876}"/>
              </a:ext>
            </a:extLst>
          </p:cNvPr>
          <p:cNvCxnSpPr/>
          <p:nvPr/>
        </p:nvCxnSpPr>
        <p:spPr>
          <a:xfrm>
            <a:off x="844900" y="1630545"/>
            <a:ext cx="4791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15" name="Picture 2" descr="Hello from daily.dev | daily.dev">
            <a:extLst>
              <a:ext uri="{FF2B5EF4-FFF2-40B4-BE49-F238E27FC236}">
                <a16:creationId xmlns:a16="http://schemas.microsoft.com/office/drawing/2014/main" id="{7E9986FF-679D-FD39-B621-5D0BF9AEF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803" y="1512743"/>
            <a:ext cx="1824326" cy="18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09AF3785-BBBB-0F00-1770-C6A86031C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20" y="2459251"/>
            <a:ext cx="1981366" cy="13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nstagram — Wikipédia">
            <a:extLst>
              <a:ext uri="{FF2B5EF4-FFF2-40B4-BE49-F238E27FC236}">
                <a16:creationId xmlns:a16="http://schemas.microsoft.com/office/drawing/2014/main" id="{DFB25A5E-BB7C-C98C-B17C-FACC9E009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06" y="2922864"/>
            <a:ext cx="1659559" cy="165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051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>
          <a:extLst>
            <a:ext uri="{FF2B5EF4-FFF2-40B4-BE49-F238E27FC236}">
              <a16:creationId xmlns:a16="http://schemas.microsoft.com/office/drawing/2014/main" id="{9785B547-61C4-6E15-26A4-5D1AEDB88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>
            <a:extLst>
              <a:ext uri="{FF2B5EF4-FFF2-40B4-BE49-F238E27FC236}">
                <a16:creationId xmlns:a16="http://schemas.microsoft.com/office/drawing/2014/main" id="{813C5B0D-22B7-EBE1-9ED2-FC2F1E79785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4800" y="2659351"/>
            <a:ext cx="7454400" cy="627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000" dirty="0"/>
              <a:t>Dev Squad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000" dirty="0"/>
              <a:t>Ido </a:t>
            </a:r>
            <a:r>
              <a:rPr lang="fr-FR" sz="2000" dirty="0" err="1"/>
              <a:t>Shamun</a:t>
            </a:r>
            <a:endParaRPr lang="fr-FR" sz="20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000" dirty="0"/>
              <a:t>Nimrod Kramer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000" dirty="0" err="1"/>
              <a:t>OrcDev</a:t>
            </a:r>
            <a:endParaRPr sz="2000" dirty="0"/>
          </a:p>
        </p:txBody>
      </p:sp>
      <p:sp>
        <p:nvSpPr>
          <p:cNvPr id="4" name="Google Shape;163;p28">
            <a:extLst>
              <a:ext uri="{FF2B5EF4-FFF2-40B4-BE49-F238E27FC236}">
                <a16:creationId xmlns:a16="http://schemas.microsoft.com/office/drawing/2014/main" id="{E3371462-85A9-6834-9D04-EA29649D04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4800" y="763245"/>
            <a:ext cx="4791600" cy="5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Chaines</a:t>
            </a:r>
            <a:r>
              <a:rPr lang="en" dirty="0"/>
              <a:t> </a:t>
            </a:r>
            <a:r>
              <a:rPr lang="en" dirty="0" err="1"/>
              <a:t>suivies</a:t>
            </a:r>
            <a:r>
              <a:rPr lang="en" dirty="0"/>
              <a:t> </a:t>
            </a:r>
            <a:r>
              <a:rPr lang="en" dirty="0" err="1"/>
              <a:t>Daily.dev</a:t>
            </a:r>
            <a:endParaRPr dirty="0"/>
          </a:p>
        </p:txBody>
      </p:sp>
      <p:cxnSp>
        <p:nvCxnSpPr>
          <p:cNvPr id="5" name="Google Shape;164;p28">
            <a:extLst>
              <a:ext uri="{FF2B5EF4-FFF2-40B4-BE49-F238E27FC236}">
                <a16:creationId xmlns:a16="http://schemas.microsoft.com/office/drawing/2014/main" id="{DCC1D792-E827-245A-0047-F0457F132BA9}"/>
              </a:ext>
            </a:extLst>
          </p:cNvPr>
          <p:cNvCxnSpPr/>
          <p:nvPr/>
        </p:nvCxnSpPr>
        <p:spPr>
          <a:xfrm>
            <a:off x="844900" y="1630545"/>
            <a:ext cx="4791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7A375D9-F962-4C21-54BC-92B5DF573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451" y="1329045"/>
            <a:ext cx="4852549" cy="3288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5D744D-2105-B459-E12D-F5C338E42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573" y="2055390"/>
            <a:ext cx="4082427" cy="2665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1AFCE1-630C-3337-E5F7-12CB91A9E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121" y="2298560"/>
            <a:ext cx="3641924" cy="2428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DE98C2-1CCF-F0B8-D3C9-5AB81FDCC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3794" y="2874635"/>
            <a:ext cx="3381256" cy="225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16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36;p33">
            <a:extLst>
              <a:ext uri="{FF2B5EF4-FFF2-40B4-BE49-F238E27FC236}">
                <a16:creationId xmlns:a16="http://schemas.microsoft.com/office/drawing/2014/main" id="{1E45B82F-FB37-9D6D-B03D-8B2D6300397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4800" y="1534948"/>
            <a:ext cx="7454400" cy="16761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000" dirty="0" err="1"/>
              <a:t>Micode</a:t>
            </a:r>
            <a:endParaRPr lang="fr-FR" sz="20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000" dirty="0" err="1"/>
              <a:t>Underscore</a:t>
            </a:r>
            <a:r>
              <a:rPr lang="fr-FR" sz="2000" dirty="0"/>
              <a:t>_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000" dirty="0"/>
              <a:t>Leo Duff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000" dirty="0" err="1"/>
              <a:t>Basti</a:t>
            </a:r>
            <a:r>
              <a:rPr lang="fr-FR" sz="2000" dirty="0"/>
              <a:t> UI</a:t>
            </a:r>
          </a:p>
        </p:txBody>
      </p:sp>
      <p:sp>
        <p:nvSpPr>
          <p:cNvPr id="9" name="Google Shape;163;p28">
            <a:extLst>
              <a:ext uri="{FF2B5EF4-FFF2-40B4-BE49-F238E27FC236}">
                <a16:creationId xmlns:a16="http://schemas.microsoft.com/office/drawing/2014/main" id="{EBA3012F-89C1-1265-33FA-C2457F99DF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4800" y="763245"/>
            <a:ext cx="4791600" cy="5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err="1"/>
              <a:t>Chaines</a:t>
            </a:r>
            <a:r>
              <a:rPr lang="en" sz="3000" dirty="0"/>
              <a:t> </a:t>
            </a:r>
            <a:r>
              <a:rPr lang="en" sz="3000" dirty="0" err="1"/>
              <a:t>suivies</a:t>
            </a:r>
            <a:r>
              <a:rPr lang="en" sz="3000" dirty="0"/>
              <a:t> YouTube</a:t>
            </a:r>
            <a:endParaRPr sz="3000" dirty="0"/>
          </a:p>
        </p:txBody>
      </p:sp>
      <p:cxnSp>
        <p:nvCxnSpPr>
          <p:cNvPr id="10" name="Google Shape;164;p28">
            <a:extLst>
              <a:ext uri="{FF2B5EF4-FFF2-40B4-BE49-F238E27FC236}">
                <a16:creationId xmlns:a16="http://schemas.microsoft.com/office/drawing/2014/main" id="{D3110D61-1C2B-A9FB-81E1-138779129789}"/>
              </a:ext>
            </a:extLst>
          </p:cNvPr>
          <p:cNvCxnSpPr/>
          <p:nvPr/>
        </p:nvCxnSpPr>
        <p:spPr>
          <a:xfrm>
            <a:off x="907553" y="1628313"/>
            <a:ext cx="4791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418C078-64F2-B7BC-8637-809E24A0F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755" y="1817604"/>
            <a:ext cx="3555680" cy="1747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78AB23-E561-871C-8724-FC1B90233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647" y="2425041"/>
            <a:ext cx="2676031" cy="1839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FD4D7E-704E-8FC7-ED02-8EBEFB988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847" y="3290409"/>
            <a:ext cx="3025587" cy="17269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>
          <a:extLst>
            <a:ext uri="{FF2B5EF4-FFF2-40B4-BE49-F238E27FC236}">
              <a16:creationId xmlns:a16="http://schemas.microsoft.com/office/drawing/2014/main" id="{1DD2F2CD-D611-8A0C-7D13-C94D9B776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>
            <a:extLst>
              <a:ext uri="{FF2B5EF4-FFF2-40B4-BE49-F238E27FC236}">
                <a16:creationId xmlns:a16="http://schemas.microsoft.com/office/drawing/2014/main" id="{4217F8E3-0A3B-006D-C1FA-D5FE3B00871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4800" y="1836751"/>
            <a:ext cx="7454400" cy="11036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000" dirty="0"/>
              <a:t>Windows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000" dirty="0" err="1"/>
              <a:t>KipDev</a:t>
            </a:r>
            <a:endParaRPr lang="fr-FR" sz="20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000" dirty="0"/>
              <a:t>Anda Pirate </a:t>
            </a:r>
          </a:p>
        </p:txBody>
      </p:sp>
      <p:sp>
        <p:nvSpPr>
          <p:cNvPr id="4" name="Google Shape;163;p28">
            <a:extLst>
              <a:ext uri="{FF2B5EF4-FFF2-40B4-BE49-F238E27FC236}">
                <a16:creationId xmlns:a16="http://schemas.microsoft.com/office/drawing/2014/main" id="{6E39DEFF-8237-3C26-9C70-71632CA316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4800" y="763245"/>
            <a:ext cx="4791600" cy="5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Chaines</a:t>
            </a:r>
            <a:r>
              <a:rPr lang="en" dirty="0"/>
              <a:t> </a:t>
            </a:r>
            <a:r>
              <a:rPr lang="en" dirty="0" err="1"/>
              <a:t>suivies</a:t>
            </a:r>
            <a:r>
              <a:rPr lang="en" dirty="0"/>
              <a:t> Instagram</a:t>
            </a:r>
            <a:endParaRPr dirty="0"/>
          </a:p>
        </p:txBody>
      </p:sp>
      <p:cxnSp>
        <p:nvCxnSpPr>
          <p:cNvPr id="5" name="Google Shape;164;p28">
            <a:extLst>
              <a:ext uri="{FF2B5EF4-FFF2-40B4-BE49-F238E27FC236}">
                <a16:creationId xmlns:a16="http://schemas.microsoft.com/office/drawing/2014/main" id="{0A668407-FA4F-974E-9D3D-F0503DF1A1FC}"/>
              </a:ext>
            </a:extLst>
          </p:cNvPr>
          <p:cNvCxnSpPr/>
          <p:nvPr/>
        </p:nvCxnSpPr>
        <p:spPr>
          <a:xfrm>
            <a:off x="844900" y="1630545"/>
            <a:ext cx="4791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630D470-4077-FF37-4D93-C35426621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72" y="1705683"/>
            <a:ext cx="3656728" cy="1732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F1902F-32BA-8546-E628-42A577111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525" y="2138252"/>
            <a:ext cx="3505475" cy="2367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E9D63A-8386-E489-212F-612C57CA4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980" y="2777433"/>
            <a:ext cx="3505476" cy="233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29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>
            <a:spLocks noGrp="1"/>
          </p:cNvSpPr>
          <p:nvPr>
            <p:ph type="subTitle" idx="1"/>
          </p:nvPr>
        </p:nvSpPr>
        <p:spPr>
          <a:xfrm>
            <a:off x="2241400" y="2571750"/>
            <a:ext cx="4620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J’utilise</a:t>
            </a:r>
            <a:r>
              <a:rPr lang="en-US" dirty="0"/>
              <a:t> </a:t>
            </a:r>
            <a:r>
              <a:rPr lang="en-US" dirty="0" err="1"/>
              <a:t>donc</a:t>
            </a:r>
            <a:r>
              <a:rPr lang="en-US" dirty="0"/>
              <a:t> YouTube, </a:t>
            </a:r>
            <a:r>
              <a:rPr lang="en-US" dirty="0" err="1"/>
              <a:t>daily.dev</a:t>
            </a:r>
            <a:r>
              <a:rPr lang="en-US" dirty="0"/>
              <a:t> et Instagram pendant 20 à 30 minutes pour ma </a:t>
            </a:r>
            <a:r>
              <a:rPr lang="en-US" dirty="0" err="1"/>
              <a:t>veille</a:t>
            </a:r>
            <a:r>
              <a:rPr lang="en-US" dirty="0"/>
              <a:t>. Je </a:t>
            </a:r>
            <a:r>
              <a:rPr lang="en-US" dirty="0" err="1"/>
              <a:t>garde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que je </a:t>
            </a:r>
            <a:r>
              <a:rPr lang="en-US" dirty="0" err="1"/>
              <a:t>trouve</a:t>
            </a:r>
            <a:r>
              <a:rPr lang="en-US" dirty="0"/>
              <a:t> </a:t>
            </a:r>
            <a:r>
              <a:rPr lang="en-US" dirty="0" err="1"/>
              <a:t>intéressant</a:t>
            </a:r>
            <a:r>
              <a:rPr lang="en-US" dirty="0"/>
              <a:t> sur Arc, dans des dossiers </a:t>
            </a:r>
            <a:r>
              <a:rPr lang="en-US" dirty="0" err="1"/>
              <a:t>classés</a:t>
            </a:r>
            <a:r>
              <a:rPr lang="en-US" dirty="0"/>
              <a:t>, et je </a:t>
            </a:r>
            <a:r>
              <a:rPr lang="en-US" dirty="0" err="1"/>
              <a:t>réutilise</a:t>
            </a:r>
            <a:r>
              <a:rPr lang="en-US" dirty="0"/>
              <a:t> </a:t>
            </a:r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ressources</a:t>
            </a:r>
            <a:r>
              <a:rPr lang="en-US" dirty="0"/>
              <a:t> dans </a:t>
            </a:r>
            <a:r>
              <a:rPr lang="en-US" dirty="0" err="1"/>
              <a:t>mes</a:t>
            </a:r>
            <a:r>
              <a:rPr lang="en-US" dirty="0"/>
              <a:t> </a:t>
            </a:r>
            <a:r>
              <a:rPr lang="en-US" dirty="0" err="1"/>
              <a:t>projets</a:t>
            </a:r>
            <a:r>
              <a:rPr lang="en-US" dirty="0"/>
              <a:t> </a:t>
            </a:r>
            <a:r>
              <a:rPr lang="en-US" dirty="0" err="1"/>
              <a:t>perso</a:t>
            </a:r>
            <a:r>
              <a:rPr lang="en-US" dirty="0"/>
              <a:t> et pro.</a:t>
            </a:r>
            <a:endParaRPr dirty="0"/>
          </a:p>
        </p:txBody>
      </p:sp>
      <p:sp>
        <p:nvSpPr>
          <p:cNvPr id="163" name="Google Shape;163;p28"/>
          <p:cNvSpPr txBox="1">
            <a:spLocks noGrp="1"/>
          </p:cNvSpPr>
          <p:nvPr>
            <p:ph type="title"/>
          </p:nvPr>
        </p:nvSpPr>
        <p:spPr>
          <a:xfrm>
            <a:off x="2241400" y="1352525"/>
            <a:ext cx="4791600" cy="5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Exploitation</a:t>
            </a:r>
            <a:endParaRPr dirty="0"/>
          </a:p>
        </p:txBody>
      </p:sp>
      <p:cxnSp>
        <p:nvCxnSpPr>
          <p:cNvPr id="164" name="Google Shape;164;p28"/>
          <p:cNvCxnSpPr/>
          <p:nvPr/>
        </p:nvCxnSpPr>
        <p:spPr>
          <a:xfrm>
            <a:off x="2241500" y="2219825"/>
            <a:ext cx="4791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Formal Conference Style Presentation by Slidesgo">
  <a:themeElements>
    <a:clrScheme name="Simple Light">
      <a:dk1>
        <a:srgbClr val="191919"/>
      </a:dk1>
      <a:lt1>
        <a:srgbClr val="F3F3F3"/>
      </a:lt1>
      <a:dk2>
        <a:srgbClr val="A3A3B5"/>
      </a:dk2>
      <a:lt2>
        <a:srgbClr val="C67812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137</Words>
  <Application>Microsoft Macintosh PowerPoint</Application>
  <PresentationFormat>On-screen Show (16:9)</PresentationFormat>
  <Paragraphs>28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Playfair Display</vt:lpstr>
      <vt:lpstr>Montserrat</vt:lpstr>
      <vt:lpstr>Arial</vt:lpstr>
      <vt:lpstr>Raleway</vt:lpstr>
      <vt:lpstr>Formal Conference Style Presentation by Slidesgo</vt:lpstr>
      <vt:lpstr>PowerPoint Presentation</vt:lpstr>
      <vt:lpstr>Sommaire</vt:lpstr>
      <vt:lpstr>Outils utilisés</vt:lpstr>
      <vt:lpstr>Chaines suivies Daily.dev</vt:lpstr>
      <vt:lpstr>Chaines suivies YouTube</vt:lpstr>
      <vt:lpstr>Chaines suivies Instagram</vt:lpstr>
      <vt:lpstr>Exploitation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Bonz Le Oir</cp:lastModifiedBy>
  <cp:revision>10</cp:revision>
  <dcterms:modified xsi:type="dcterms:W3CDTF">2025-05-01T14:22:48Z</dcterms:modified>
</cp:coreProperties>
</file>